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996-6369-463C-933E-8536793576D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8A56-8B90-4F5D-BAC2-A8810C2C1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64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996-6369-463C-933E-8536793576D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8A56-8B90-4F5D-BAC2-A8810C2C1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75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996-6369-463C-933E-8536793576D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8A56-8B90-4F5D-BAC2-A8810C2C1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09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996-6369-463C-933E-8536793576D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8A56-8B90-4F5D-BAC2-A8810C2C1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10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996-6369-463C-933E-8536793576D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8A56-8B90-4F5D-BAC2-A8810C2C1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1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996-6369-463C-933E-8536793576D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8A56-8B90-4F5D-BAC2-A8810C2C1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23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996-6369-463C-933E-8536793576D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8A56-8B90-4F5D-BAC2-A8810C2C1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79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996-6369-463C-933E-8536793576D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8A56-8B90-4F5D-BAC2-A8810C2C1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32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996-6369-463C-933E-8536793576D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8A56-8B90-4F5D-BAC2-A8810C2C1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07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996-6369-463C-933E-8536793576D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8A56-8B90-4F5D-BAC2-A8810C2C1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46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8996-6369-463C-933E-8536793576D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8A56-8B90-4F5D-BAC2-A8810C2C1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41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68996-6369-463C-933E-8536793576D4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78A56-8B90-4F5D-BAC2-A8810C2C1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60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3200" y="215900"/>
            <a:ext cx="6429612" cy="94869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44500" y="3683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Woods Theory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A759D9-A920-4354-ADDA-1D2F2C983FF8}"/>
              </a:ext>
            </a:extLst>
          </p:cNvPr>
          <p:cNvSpPr/>
          <p:nvPr/>
        </p:nvSpPr>
        <p:spPr>
          <a:xfrm>
            <a:off x="586854" y="1583140"/>
            <a:ext cx="1665027" cy="1774209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FA609A-8C87-46DE-AA93-75DEF8D7DFD5}"/>
              </a:ext>
            </a:extLst>
          </p:cNvPr>
          <p:cNvSpPr/>
          <p:nvPr/>
        </p:nvSpPr>
        <p:spPr>
          <a:xfrm>
            <a:off x="586854" y="4344091"/>
            <a:ext cx="1665027" cy="1774209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7230A1-0665-4889-A339-925C7F62F3D4}"/>
              </a:ext>
            </a:extLst>
          </p:cNvPr>
          <p:cNvSpPr/>
          <p:nvPr/>
        </p:nvSpPr>
        <p:spPr>
          <a:xfrm>
            <a:off x="586853" y="7023445"/>
            <a:ext cx="1665027" cy="1774209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174AF4-7D02-4858-A438-52825822BBBC}"/>
              </a:ext>
            </a:extLst>
          </p:cNvPr>
          <p:cNvSpPr txBox="1"/>
          <p:nvPr/>
        </p:nvSpPr>
        <p:spPr>
          <a:xfrm>
            <a:off x="2730321" y="1583140"/>
            <a:ext cx="3540825" cy="729430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Type your text into this box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179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Winwood, John</dc:creator>
  <cp:lastModifiedBy>Winwood, John</cp:lastModifiedBy>
  <cp:revision>1</cp:revision>
  <dcterms:created xsi:type="dcterms:W3CDTF">2020-09-29T12:05:31Z</dcterms:created>
  <dcterms:modified xsi:type="dcterms:W3CDTF">2020-09-29T12:07:21Z</dcterms:modified>
</cp:coreProperties>
</file>