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DFA457-3221-4125-B309-9D1AB8E6849C}" v="1" dt="2020-10-20T07:03:24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nwood, John" userId="8e1d307e-51f0-437d-9c93-e1034a881979" providerId="ADAL" clId="{5BDFA457-3221-4125-B309-9D1AB8E6849C}"/>
    <pc:docChg chg="custSel modSld">
      <pc:chgData name="Winwood, John" userId="8e1d307e-51f0-437d-9c93-e1034a881979" providerId="ADAL" clId="{5BDFA457-3221-4125-B309-9D1AB8E6849C}" dt="2020-10-20T07:04:33.784" v="196" actId="207"/>
      <pc:docMkLst>
        <pc:docMk/>
      </pc:docMkLst>
      <pc:sldChg chg="addSp modSp mod">
        <pc:chgData name="Winwood, John" userId="8e1d307e-51f0-437d-9c93-e1034a881979" providerId="ADAL" clId="{5BDFA457-3221-4125-B309-9D1AB8E6849C}" dt="2020-10-20T07:04:33.784" v="196" actId="207"/>
        <pc:sldMkLst>
          <pc:docMk/>
          <pc:sldMk cId="783637738" sldId="256"/>
        </pc:sldMkLst>
        <pc:spChg chg="add mod">
          <ac:chgData name="Winwood, John" userId="8e1d307e-51f0-437d-9c93-e1034a881979" providerId="ADAL" clId="{5BDFA457-3221-4125-B309-9D1AB8E6849C}" dt="2020-10-20T07:04:33.784" v="196" actId="207"/>
          <ac:spMkLst>
            <pc:docMk/>
            <pc:sldMk cId="783637738" sldId="256"/>
            <ac:spMk id="2" creationId="{3B730FA1-FACA-40DE-A1B7-DB0DC2D48B10}"/>
          </ac:spMkLst>
        </pc:spChg>
      </pc:sldChg>
    </pc:docChg>
  </pc:docChgLst>
  <pc:docChgLst>
    <pc:chgData name="Winwood, John" userId="8e1d307e-51f0-437d-9c93-e1034a881979" providerId="ADAL" clId="{CE2ED413-C8D2-491C-A2C3-F3C063C24596}"/>
    <pc:docChg chg="custSel modSld">
      <pc:chgData name="Winwood, John" userId="8e1d307e-51f0-437d-9c93-e1034a881979" providerId="ADAL" clId="{CE2ED413-C8D2-491C-A2C3-F3C063C24596}" dt="2019-11-26T14:52:20.401" v="695" actId="313"/>
      <pc:docMkLst>
        <pc:docMk/>
      </pc:docMkLst>
      <pc:sldChg chg="addSp modSp">
        <pc:chgData name="Winwood, John" userId="8e1d307e-51f0-437d-9c93-e1034a881979" providerId="ADAL" clId="{CE2ED413-C8D2-491C-A2C3-F3C063C24596}" dt="2019-11-26T14:52:20.401" v="695" actId="313"/>
        <pc:sldMkLst>
          <pc:docMk/>
          <pc:sldMk cId="783637738" sldId="256"/>
        </pc:sldMkLst>
        <pc:spChg chg="mod">
          <ac:chgData name="Winwood, John" userId="8e1d307e-51f0-437d-9c93-e1034a881979" providerId="ADAL" clId="{CE2ED413-C8D2-491C-A2C3-F3C063C24596}" dt="2019-11-26T14:37:38.396" v="21" actId="14100"/>
          <ac:spMkLst>
            <pc:docMk/>
            <pc:sldMk cId="783637738" sldId="256"/>
            <ac:spMk id="4" creationId="{ECE60F33-00CD-43B8-A418-A3B38663D383}"/>
          </ac:spMkLst>
        </pc:spChg>
        <pc:spChg chg="mod">
          <ac:chgData name="Winwood, John" userId="8e1d307e-51f0-437d-9c93-e1034a881979" providerId="ADAL" clId="{CE2ED413-C8D2-491C-A2C3-F3C063C24596}" dt="2019-11-26T14:52:20.401" v="695" actId="313"/>
          <ac:spMkLst>
            <pc:docMk/>
            <pc:sldMk cId="783637738" sldId="256"/>
            <ac:spMk id="5" creationId="{B77052C5-E1D1-4E97-ABE4-CDC0F146C1B2}"/>
          </ac:spMkLst>
        </pc:spChg>
        <pc:spChg chg="add mod">
          <ac:chgData name="Winwood, John" userId="8e1d307e-51f0-437d-9c93-e1034a881979" providerId="ADAL" clId="{CE2ED413-C8D2-491C-A2C3-F3C063C24596}" dt="2019-11-26T14:37:53.074" v="25"/>
          <ac:spMkLst>
            <pc:docMk/>
            <pc:sldMk cId="783637738" sldId="256"/>
            <ac:spMk id="6" creationId="{79ACE51B-439F-42BE-8343-8B57DB075A97}"/>
          </ac:spMkLst>
        </pc:spChg>
        <pc:spChg chg="add mod">
          <ac:chgData name="Winwood, John" userId="8e1d307e-51f0-437d-9c93-e1034a881979" providerId="ADAL" clId="{CE2ED413-C8D2-491C-A2C3-F3C063C24596}" dt="2019-11-26T14:46:16.413" v="333" actId="14100"/>
          <ac:spMkLst>
            <pc:docMk/>
            <pc:sldMk cId="783637738" sldId="256"/>
            <ac:spMk id="7" creationId="{420FC629-D66A-425D-BAC3-C48A50681AC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3A703-DF06-4D90-A7FB-8D2D1B73C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1B452D-8927-4A67-B7C8-05416F3A4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A6557-3A43-4265-A005-AA0127648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B0A99-4BEA-4101-9594-8D3B2A891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5C152-9281-4A23-B87B-60A2C2CF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0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3D32E-35C4-4A12-9F0F-E9D98AF2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EAA055-D285-4EDB-BF37-DA1D90628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59424-2AA2-4484-A29D-0E540DA2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F30E4-ACAB-448F-A8FE-2C111ACD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CA668-222B-4893-86A6-B22C100A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36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725903-4BEB-4644-858F-534B471AE7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6363F-1373-4CE1-8146-153CFB79A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0F773-3963-40A9-AA2F-353BF71DE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10BB9-3B4E-4B20-92FD-A223DBD0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423D-FF29-400C-B524-9DC5C6D48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06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5A491-2B80-4F34-BA3B-BDDF73851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2D1EF-9BA2-45D2-89A8-E0AEA674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36C02-1B09-42CF-AED4-3B230A87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5E581-D25A-44EA-ABC8-D571A775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C12F5-2849-4E9F-9859-D5AC3E96D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92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9CCBB-5734-4B24-ACBA-AB748CCF2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7642E-A9EC-4E9A-9EDD-FB1B72D7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11C5-C834-42DD-BC68-BEA316A23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13294-1E9D-4422-B2DD-4D5CD2BEC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7F91D-5C4A-47C5-A43E-C0CFB211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00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B18A8-B4E2-4226-B207-82F37ED14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A7539-B26A-4CD7-B6BD-12FED5297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017EE-DB68-4D6B-8D61-BCD1779BC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B076E-F44A-44A9-82F8-6986120B8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885EA-9E21-44CA-8B36-2747442C8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52FC6-CB67-42EF-9CAC-7C51CFD4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4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14F07-0D9F-4E52-A6AD-6E049936F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7E619-9790-4042-A0AE-F3657DEF5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E85E5-CC75-4B24-93CD-A550FD940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B7585C-A345-4EC4-9479-EC2FA7A44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609E6D-FF31-4082-AD29-F14E891A2F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87B52-8769-4F94-AAB6-9947A0912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0475C4-9713-4EDD-BE56-C70F277A0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04EB16-8C2A-43CD-82D5-1667F8C53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56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AB72E-DBE1-4ACC-8A61-F18E17903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F7559-04F6-417B-8F9C-3DCE68F30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6C6D8E-4B4C-4717-A3A8-944A47A1C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EBE12D-077B-4020-8984-E816B121D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10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C8316-F0C9-407E-8DE7-339390F1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0AB90F-511D-4F9D-AF23-946403E9B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D8C95F-4752-4D9A-9AD1-61EB09317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51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3A9E1-FA04-4C54-AB01-8D7D96C4D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12823-5BD6-42F3-9403-B809449C8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FB89EC-BA03-44DF-8BE5-2B5916B49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9FB8C-797F-4B5F-9453-FA94C8A09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F73FD-E4DA-4BC5-B0FD-3060248AA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CBF85-FEE7-4840-8698-D20D93C3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06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F16A7-624D-4003-BD13-6D04D4410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78DDC5-C71E-450F-9436-1AAEA637C2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EAA6B-036A-4E9C-8179-3DCE60F3A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B7F32-5F4B-4C0A-8609-4DE8D6B37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AB0B4-1AAB-4C3D-8D63-A5EDF8B1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FC0C8-8E7B-4FB2-AFBB-49BE6B4B6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7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840732-ECE4-478B-A42D-B256CE1A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599F4-AFDE-4434-AB5D-0095B49BA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F6BFC-28A7-442D-9CFC-4A5A89FEBC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9F446-36E0-47F3-95E8-98EA578DE4B0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B8870-E10A-41E7-B76A-A929737CE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63D0A-DA00-4088-A8F8-1F8F17935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BECAA-2C45-4C44-B1D8-E8156BE044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51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ologystudent.com/despro2/crdpap2.htm" TargetMode="External"/><Relationship Id="rId2" Type="http://schemas.openxmlformats.org/officeDocument/2006/relationships/hyperlink" Target="http://www.technologystudent.com/despro2/crdpap1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echnologystudent.com/despro_flsh/papcard3.html" TargetMode="External"/><Relationship Id="rId5" Type="http://schemas.openxmlformats.org/officeDocument/2006/relationships/hyperlink" Target="http://www.technologystudent.com/despro_flsh/cardpap1.html" TargetMode="External"/><Relationship Id="rId4" Type="http://schemas.openxmlformats.org/officeDocument/2006/relationships/hyperlink" Target="http://www.technologystudent.com/despro_flsh/laminate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CE60F33-00CD-43B8-A418-A3B38663D383}"/>
              </a:ext>
            </a:extLst>
          </p:cNvPr>
          <p:cNvSpPr txBox="1"/>
          <p:nvPr/>
        </p:nvSpPr>
        <p:spPr>
          <a:xfrm>
            <a:off x="914400" y="367268"/>
            <a:ext cx="439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PAPERS &amp; BOARDS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7052C5-E1D1-4E97-ABE4-CDC0F146C1B2}"/>
              </a:ext>
            </a:extLst>
          </p:cNvPr>
          <p:cNvSpPr txBox="1"/>
          <p:nvPr/>
        </p:nvSpPr>
        <p:spPr>
          <a:xfrm>
            <a:off x="603250" y="2048828"/>
            <a:ext cx="104013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is paper made: </a:t>
            </a:r>
            <a:r>
              <a:rPr lang="en-GB" dirty="0">
                <a:hlinkClick r:id="rId2"/>
              </a:rPr>
              <a:t>http://www.technologystudent.com/despro2/crdpap1.htm</a:t>
            </a:r>
            <a:endParaRPr lang="en-GB" dirty="0"/>
          </a:p>
          <a:p>
            <a:r>
              <a:rPr lang="en-GB" dirty="0"/>
              <a:t>Explain how papers &amp; boards are made.</a:t>
            </a:r>
          </a:p>
          <a:p>
            <a:endParaRPr lang="en-GB" dirty="0"/>
          </a:p>
          <a:p>
            <a:r>
              <a:rPr lang="en-GB" dirty="0"/>
              <a:t>Types of papers &amp; boards: </a:t>
            </a:r>
            <a:r>
              <a:rPr lang="en-GB" dirty="0">
                <a:hlinkClick r:id="rId3"/>
              </a:rPr>
              <a:t>http://www.technologystudent.com/despro2/crdpap2.htm</a:t>
            </a:r>
            <a:endParaRPr lang="en-GB" dirty="0"/>
          </a:p>
          <a:p>
            <a:r>
              <a:rPr lang="en-GB" dirty="0"/>
              <a:t>Explain what the main types of papers and boards are and what the difference is between them</a:t>
            </a:r>
          </a:p>
          <a:p>
            <a:endParaRPr lang="en-GB" dirty="0"/>
          </a:p>
          <a:p>
            <a:r>
              <a:rPr lang="en-GB" dirty="0"/>
              <a:t>Laminated card: </a:t>
            </a:r>
            <a:r>
              <a:rPr lang="en-GB" dirty="0">
                <a:hlinkClick r:id="rId4"/>
              </a:rPr>
              <a:t>http://www.technologystudent.com/despro_flsh/laminate1.html</a:t>
            </a:r>
            <a:endParaRPr lang="en-GB" dirty="0"/>
          </a:p>
          <a:p>
            <a:r>
              <a:rPr lang="en-GB" dirty="0"/>
              <a:t>Explain what laminating paper is and how it is done</a:t>
            </a:r>
          </a:p>
          <a:p>
            <a:br>
              <a:rPr lang="en-GB" dirty="0"/>
            </a:br>
            <a:r>
              <a:rPr lang="en-GB" dirty="0"/>
              <a:t>Paper sizes: </a:t>
            </a:r>
            <a:r>
              <a:rPr lang="en-GB" dirty="0">
                <a:hlinkClick r:id="rId5"/>
              </a:rPr>
              <a:t>http://www.technologystudent.com/despro_flsh/cardpap1.html</a:t>
            </a:r>
            <a:endParaRPr lang="en-GB" dirty="0"/>
          </a:p>
          <a:p>
            <a:r>
              <a:rPr lang="en-GB" dirty="0"/>
              <a:t>Explain what the different paper sizes are and how you can work them out</a:t>
            </a:r>
          </a:p>
          <a:p>
            <a:endParaRPr lang="en-GB" dirty="0"/>
          </a:p>
          <a:p>
            <a:r>
              <a:rPr lang="en-GB" dirty="0"/>
              <a:t>Paper weights: </a:t>
            </a:r>
            <a:r>
              <a:rPr lang="en-GB" dirty="0">
                <a:hlinkClick r:id="rId6"/>
              </a:rPr>
              <a:t>http://www.technologystudent.com/despro_flsh/papcard3.html</a:t>
            </a:r>
            <a:endParaRPr lang="en-GB" dirty="0"/>
          </a:p>
          <a:p>
            <a:r>
              <a:rPr lang="en-GB" dirty="0"/>
              <a:t>Explain what the different paper weights are and what they mean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ACE51B-439F-42BE-8343-8B57DB075A97}"/>
              </a:ext>
            </a:extLst>
          </p:cNvPr>
          <p:cNvSpPr/>
          <p:nvPr/>
        </p:nvSpPr>
        <p:spPr>
          <a:xfrm>
            <a:off x="330200" y="228600"/>
            <a:ext cx="11430000" cy="6262132"/>
          </a:xfrm>
          <a:custGeom>
            <a:avLst/>
            <a:gdLst>
              <a:gd name="connsiteX0" fmla="*/ 0 w 11430000"/>
              <a:gd name="connsiteY0" fmla="*/ 0 h 6262132"/>
              <a:gd name="connsiteX1" fmla="*/ 571500 w 11430000"/>
              <a:gd name="connsiteY1" fmla="*/ 0 h 6262132"/>
              <a:gd name="connsiteX2" fmla="*/ 800100 w 11430000"/>
              <a:gd name="connsiteY2" fmla="*/ 0 h 6262132"/>
              <a:gd name="connsiteX3" fmla="*/ 1485900 w 11430000"/>
              <a:gd name="connsiteY3" fmla="*/ 0 h 6262132"/>
              <a:gd name="connsiteX4" fmla="*/ 1943100 w 11430000"/>
              <a:gd name="connsiteY4" fmla="*/ 0 h 6262132"/>
              <a:gd name="connsiteX5" fmla="*/ 2286000 w 11430000"/>
              <a:gd name="connsiteY5" fmla="*/ 0 h 6262132"/>
              <a:gd name="connsiteX6" fmla="*/ 2628900 w 11430000"/>
              <a:gd name="connsiteY6" fmla="*/ 0 h 6262132"/>
              <a:gd name="connsiteX7" fmla="*/ 2857500 w 11430000"/>
              <a:gd name="connsiteY7" fmla="*/ 0 h 6262132"/>
              <a:gd name="connsiteX8" fmla="*/ 3429000 w 11430000"/>
              <a:gd name="connsiteY8" fmla="*/ 0 h 6262132"/>
              <a:gd name="connsiteX9" fmla="*/ 3771900 w 11430000"/>
              <a:gd name="connsiteY9" fmla="*/ 0 h 6262132"/>
              <a:gd name="connsiteX10" fmla="*/ 4229100 w 11430000"/>
              <a:gd name="connsiteY10" fmla="*/ 0 h 6262132"/>
              <a:gd name="connsiteX11" fmla="*/ 4572000 w 11430000"/>
              <a:gd name="connsiteY11" fmla="*/ 0 h 6262132"/>
              <a:gd name="connsiteX12" fmla="*/ 5257800 w 11430000"/>
              <a:gd name="connsiteY12" fmla="*/ 0 h 6262132"/>
              <a:gd name="connsiteX13" fmla="*/ 5943600 w 11430000"/>
              <a:gd name="connsiteY13" fmla="*/ 0 h 6262132"/>
              <a:gd name="connsiteX14" fmla="*/ 6629400 w 11430000"/>
              <a:gd name="connsiteY14" fmla="*/ 0 h 6262132"/>
              <a:gd name="connsiteX15" fmla="*/ 6858000 w 11430000"/>
              <a:gd name="connsiteY15" fmla="*/ 0 h 6262132"/>
              <a:gd name="connsiteX16" fmla="*/ 7658100 w 11430000"/>
              <a:gd name="connsiteY16" fmla="*/ 0 h 6262132"/>
              <a:gd name="connsiteX17" fmla="*/ 8229600 w 11430000"/>
              <a:gd name="connsiteY17" fmla="*/ 0 h 6262132"/>
              <a:gd name="connsiteX18" fmla="*/ 8801100 w 11430000"/>
              <a:gd name="connsiteY18" fmla="*/ 0 h 6262132"/>
              <a:gd name="connsiteX19" fmla="*/ 9601200 w 11430000"/>
              <a:gd name="connsiteY19" fmla="*/ 0 h 6262132"/>
              <a:gd name="connsiteX20" fmla="*/ 10172700 w 11430000"/>
              <a:gd name="connsiteY20" fmla="*/ 0 h 6262132"/>
              <a:gd name="connsiteX21" fmla="*/ 10744200 w 11430000"/>
              <a:gd name="connsiteY21" fmla="*/ 0 h 6262132"/>
              <a:gd name="connsiteX22" fmla="*/ 11430000 w 11430000"/>
              <a:gd name="connsiteY22" fmla="*/ 0 h 6262132"/>
              <a:gd name="connsiteX23" fmla="*/ 11430000 w 11430000"/>
              <a:gd name="connsiteY23" fmla="*/ 381421 h 6262132"/>
              <a:gd name="connsiteX24" fmla="*/ 11430000 w 11430000"/>
              <a:gd name="connsiteY24" fmla="*/ 950705 h 6262132"/>
              <a:gd name="connsiteX25" fmla="*/ 11430000 w 11430000"/>
              <a:gd name="connsiteY25" fmla="*/ 1394748 h 6262132"/>
              <a:gd name="connsiteX26" fmla="*/ 11430000 w 11430000"/>
              <a:gd name="connsiteY26" fmla="*/ 1776168 h 6262132"/>
              <a:gd name="connsiteX27" fmla="*/ 11430000 w 11430000"/>
              <a:gd name="connsiteY27" fmla="*/ 2345453 h 6262132"/>
              <a:gd name="connsiteX28" fmla="*/ 11430000 w 11430000"/>
              <a:gd name="connsiteY28" fmla="*/ 2914738 h 6262132"/>
              <a:gd name="connsiteX29" fmla="*/ 11430000 w 11430000"/>
              <a:gd name="connsiteY29" fmla="*/ 3296159 h 6262132"/>
              <a:gd name="connsiteX30" fmla="*/ 11430000 w 11430000"/>
              <a:gd name="connsiteY30" fmla="*/ 3865443 h 6262132"/>
              <a:gd name="connsiteX31" fmla="*/ 11430000 w 11430000"/>
              <a:gd name="connsiteY31" fmla="*/ 4309485 h 6262132"/>
              <a:gd name="connsiteX32" fmla="*/ 11430000 w 11430000"/>
              <a:gd name="connsiteY32" fmla="*/ 5004013 h 6262132"/>
              <a:gd name="connsiteX33" fmla="*/ 11430000 w 11430000"/>
              <a:gd name="connsiteY33" fmla="*/ 5698540 h 6262132"/>
              <a:gd name="connsiteX34" fmla="*/ 11430000 w 11430000"/>
              <a:gd name="connsiteY34" fmla="*/ 6262132 h 6262132"/>
              <a:gd name="connsiteX35" fmla="*/ 10744200 w 11430000"/>
              <a:gd name="connsiteY35" fmla="*/ 6262132 h 6262132"/>
              <a:gd name="connsiteX36" fmla="*/ 10172700 w 11430000"/>
              <a:gd name="connsiteY36" fmla="*/ 6262132 h 6262132"/>
              <a:gd name="connsiteX37" fmla="*/ 9372600 w 11430000"/>
              <a:gd name="connsiteY37" fmla="*/ 6262132 h 6262132"/>
              <a:gd name="connsiteX38" fmla="*/ 8572500 w 11430000"/>
              <a:gd name="connsiteY38" fmla="*/ 6262132 h 6262132"/>
              <a:gd name="connsiteX39" fmla="*/ 8001000 w 11430000"/>
              <a:gd name="connsiteY39" fmla="*/ 6262132 h 6262132"/>
              <a:gd name="connsiteX40" fmla="*/ 7200900 w 11430000"/>
              <a:gd name="connsiteY40" fmla="*/ 6262132 h 6262132"/>
              <a:gd name="connsiteX41" fmla="*/ 6972300 w 11430000"/>
              <a:gd name="connsiteY41" fmla="*/ 6262132 h 6262132"/>
              <a:gd name="connsiteX42" fmla="*/ 6400800 w 11430000"/>
              <a:gd name="connsiteY42" fmla="*/ 6262132 h 6262132"/>
              <a:gd name="connsiteX43" fmla="*/ 5600700 w 11430000"/>
              <a:gd name="connsiteY43" fmla="*/ 6262132 h 6262132"/>
              <a:gd name="connsiteX44" fmla="*/ 4914900 w 11430000"/>
              <a:gd name="connsiteY44" fmla="*/ 6262132 h 6262132"/>
              <a:gd name="connsiteX45" fmla="*/ 4457700 w 11430000"/>
              <a:gd name="connsiteY45" fmla="*/ 6262132 h 6262132"/>
              <a:gd name="connsiteX46" fmla="*/ 3771900 w 11430000"/>
              <a:gd name="connsiteY46" fmla="*/ 6262132 h 6262132"/>
              <a:gd name="connsiteX47" fmla="*/ 3543300 w 11430000"/>
              <a:gd name="connsiteY47" fmla="*/ 6262132 h 6262132"/>
              <a:gd name="connsiteX48" fmla="*/ 3200400 w 11430000"/>
              <a:gd name="connsiteY48" fmla="*/ 6262132 h 6262132"/>
              <a:gd name="connsiteX49" fmla="*/ 2514600 w 11430000"/>
              <a:gd name="connsiteY49" fmla="*/ 6262132 h 6262132"/>
              <a:gd name="connsiteX50" fmla="*/ 1714500 w 11430000"/>
              <a:gd name="connsiteY50" fmla="*/ 6262132 h 6262132"/>
              <a:gd name="connsiteX51" fmla="*/ 1371600 w 11430000"/>
              <a:gd name="connsiteY51" fmla="*/ 6262132 h 6262132"/>
              <a:gd name="connsiteX52" fmla="*/ 685800 w 11430000"/>
              <a:gd name="connsiteY52" fmla="*/ 6262132 h 6262132"/>
              <a:gd name="connsiteX53" fmla="*/ 0 w 11430000"/>
              <a:gd name="connsiteY53" fmla="*/ 6262132 h 6262132"/>
              <a:gd name="connsiteX54" fmla="*/ 0 w 11430000"/>
              <a:gd name="connsiteY54" fmla="*/ 5880711 h 6262132"/>
              <a:gd name="connsiteX55" fmla="*/ 0 w 11430000"/>
              <a:gd name="connsiteY55" fmla="*/ 5248805 h 6262132"/>
              <a:gd name="connsiteX56" fmla="*/ 0 w 11430000"/>
              <a:gd name="connsiteY56" fmla="*/ 4742142 h 6262132"/>
              <a:gd name="connsiteX57" fmla="*/ 0 w 11430000"/>
              <a:gd name="connsiteY57" fmla="*/ 4235478 h 6262132"/>
              <a:gd name="connsiteX58" fmla="*/ 0 w 11430000"/>
              <a:gd name="connsiteY58" fmla="*/ 3603572 h 6262132"/>
              <a:gd name="connsiteX59" fmla="*/ 0 w 11430000"/>
              <a:gd name="connsiteY59" fmla="*/ 2971666 h 6262132"/>
              <a:gd name="connsiteX60" fmla="*/ 0 w 11430000"/>
              <a:gd name="connsiteY60" fmla="*/ 2277139 h 6262132"/>
              <a:gd name="connsiteX61" fmla="*/ 0 w 11430000"/>
              <a:gd name="connsiteY61" fmla="*/ 1582612 h 6262132"/>
              <a:gd name="connsiteX62" fmla="*/ 0 w 11430000"/>
              <a:gd name="connsiteY62" fmla="*/ 1201191 h 6262132"/>
              <a:gd name="connsiteX63" fmla="*/ 0 w 11430000"/>
              <a:gd name="connsiteY63" fmla="*/ 819770 h 6262132"/>
              <a:gd name="connsiteX64" fmla="*/ 0 w 11430000"/>
              <a:gd name="connsiteY64" fmla="*/ 0 h 626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1430000" h="6262132" extrusionOk="0">
                <a:moveTo>
                  <a:pt x="0" y="0"/>
                </a:moveTo>
                <a:cubicBezTo>
                  <a:pt x="257159" y="-43558"/>
                  <a:pt x="387299" y="33387"/>
                  <a:pt x="571500" y="0"/>
                </a:cubicBezTo>
                <a:cubicBezTo>
                  <a:pt x="755701" y="-33387"/>
                  <a:pt x="754369" y="20196"/>
                  <a:pt x="800100" y="0"/>
                </a:cubicBezTo>
                <a:cubicBezTo>
                  <a:pt x="845831" y="-20196"/>
                  <a:pt x="1171465" y="34506"/>
                  <a:pt x="1485900" y="0"/>
                </a:cubicBezTo>
                <a:cubicBezTo>
                  <a:pt x="1800335" y="-34506"/>
                  <a:pt x="1825165" y="39042"/>
                  <a:pt x="1943100" y="0"/>
                </a:cubicBezTo>
                <a:cubicBezTo>
                  <a:pt x="2061035" y="-39042"/>
                  <a:pt x="2165882" y="3209"/>
                  <a:pt x="2286000" y="0"/>
                </a:cubicBezTo>
                <a:cubicBezTo>
                  <a:pt x="2406118" y="-3209"/>
                  <a:pt x="2529299" y="14894"/>
                  <a:pt x="2628900" y="0"/>
                </a:cubicBezTo>
                <a:cubicBezTo>
                  <a:pt x="2728501" y="-14894"/>
                  <a:pt x="2782388" y="5501"/>
                  <a:pt x="2857500" y="0"/>
                </a:cubicBezTo>
                <a:cubicBezTo>
                  <a:pt x="2932612" y="-5501"/>
                  <a:pt x="3292496" y="36192"/>
                  <a:pt x="3429000" y="0"/>
                </a:cubicBezTo>
                <a:cubicBezTo>
                  <a:pt x="3565504" y="-36192"/>
                  <a:pt x="3674548" y="14106"/>
                  <a:pt x="3771900" y="0"/>
                </a:cubicBezTo>
                <a:cubicBezTo>
                  <a:pt x="3869252" y="-14106"/>
                  <a:pt x="4033244" y="19819"/>
                  <a:pt x="4229100" y="0"/>
                </a:cubicBezTo>
                <a:cubicBezTo>
                  <a:pt x="4424956" y="-19819"/>
                  <a:pt x="4434563" y="30435"/>
                  <a:pt x="4572000" y="0"/>
                </a:cubicBezTo>
                <a:cubicBezTo>
                  <a:pt x="4709437" y="-30435"/>
                  <a:pt x="5020194" y="19097"/>
                  <a:pt x="5257800" y="0"/>
                </a:cubicBezTo>
                <a:cubicBezTo>
                  <a:pt x="5495406" y="-19097"/>
                  <a:pt x="5623948" y="27540"/>
                  <a:pt x="5943600" y="0"/>
                </a:cubicBezTo>
                <a:cubicBezTo>
                  <a:pt x="6263252" y="-27540"/>
                  <a:pt x="6314020" y="72307"/>
                  <a:pt x="6629400" y="0"/>
                </a:cubicBezTo>
                <a:cubicBezTo>
                  <a:pt x="6944780" y="-72307"/>
                  <a:pt x="6760134" y="6462"/>
                  <a:pt x="6858000" y="0"/>
                </a:cubicBezTo>
                <a:cubicBezTo>
                  <a:pt x="6955866" y="-6462"/>
                  <a:pt x="7306936" y="37434"/>
                  <a:pt x="7658100" y="0"/>
                </a:cubicBezTo>
                <a:cubicBezTo>
                  <a:pt x="8009264" y="-37434"/>
                  <a:pt x="8029850" y="11530"/>
                  <a:pt x="8229600" y="0"/>
                </a:cubicBezTo>
                <a:cubicBezTo>
                  <a:pt x="8429350" y="-11530"/>
                  <a:pt x="8548402" y="65324"/>
                  <a:pt x="8801100" y="0"/>
                </a:cubicBezTo>
                <a:cubicBezTo>
                  <a:pt x="9053798" y="-65324"/>
                  <a:pt x="9420999" y="54219"/>
                  <a:pt x="9601200" y="0"/>
                </a:cubicBezTo>
                <a:cubicBezTo>
                  <a:pt x="9781401" y="-54219"/>
                  <a:pt x="10025520" y="15214"/>
                  <a:pt x="10172700" y="0"/>
                </a:cubicBezTo>
                <a:cubicBezTo>
                  <a:pt x="10319880" y="-15214"/>
                  <a:pt x="10614155" y="55184"/>
                  <a:pt x="10744200" y="0"/>
                </a:cubicBezTo>
                <a:cubicBezTo>
                  <a:pt x="10874245" y="-55184"/>
                  <a:pt x="11115545" y="56378"/>
                  <a:pt x="11430000" y="0"/>
                </a:cubicBezTo>
                <a:cubicBezTo>
                  <a:pt x="11473289" y="187093"/>
                  <a:pt x="11428437" y="293049"/>
                  <a:pt x="11430000" y="381421"/>
                </a:cubicBezTo>
                <a:cubicBezTo>
                  <a:pt x="11431563" y="469793"/>
                  <a:pt x="11374881" y="783875"/>
                  <a:pt x="11430000" y="950705"/>
                </a:cubicBezTo>
                <a:cubicBezTo>
                  <a:pt x="11485119" y="1117535"/>
                  <a:pt x="11413829" y="1198501"/>
                  <a:pt x="11430000" y="1394748"/>
                </a:cubicBezTo>
                <a:cubicBezTo>
                  <a:pt x="11446171" y="1590995"/>
                  <a:pt x="11423215" y="1662490"/>
                  <a:pt x="11430000" y="1776168"/>
                </a:cubicBezTo>
                <a:cubicBezTo>
                  <a:pt x="11436785" y="1889846"/>
                  <a:pt x="11392410" y="2154193"/>
                  <a:pt x="11430000" y="2345453"/>
                </a:cubicBezTo>
                <a:cubicBezTo>
                  <a:pt x="11467590" y="2536714"/>
                  <a:pt x="11373707" y="2773581"/>
                  <a:pt x="11430000" y="2914738"/>
                </a:cubicBezTo>
                <a:cubicBezTo>
                  <a:pt x="11486293" y="3055896"/>
                  <a:pt x="11396314" y="3188788"/>
                  <a:pt x="11430000" y="3296159"/>
                </a:cubicBezTo>
                <a:cubicBezTo>
                  <a:pt x="11463686" y="3403530"/>
                  <a:pt x="11412415" y="3745878"/>
                  <a:pt x="11430000" y="3865443"/>
                </a:cubicBezTo>
                <a:cubicBezTo>
                  <a:pt x="11447585" y="3985008"/>
                  <a:pt x="11412880" y="4198953"/>
                  <a:pt x="11430000" y="4309485"/>
                </a:cubicBezTo>
                <a:cubicBezTo>
                  <a:pt x="11447120" y="4420017"/>
                  <a:pt x="11384111" y="4750549"/>
                  <a:pt x="11430000" y="5004013"/>
                </a:cubicBezTo>
                <a:cubicBezTo>
                  <a:pt x="11475889" y="5257477"/>
                  <a:pt x="11377103" y="5513596"/>
                  <a:pt x="11430000" y="5698540"/>
                </a:cubicBezTo>
                <a:cubicBezTo>
                  <a:pt x="11482897" y="5883484"/>
                  <a:pt x="11385832" y="6040226"/>
                  <a:pt x="11430000" y="6262132"/>
                </a:cubicBezTo>
                <a:cubicBezTo>
                  <a:pt x="11266977" y="6325301"/>
                  <a:pt x="11086872" y="6211531"/>
                  <a:pt x="10744200" y="6262132"/>
                </a:cubicBezTo>
                <a:cubicBezTo>
                  <a:pt x="10401528" y="6312733"/>
                  <a:pt x="10321728" y="6253773"/>
                  <a:pt x="10172700" y="6262132"/>
                </a:cubicBezTo>
                <a:cubicBezTo>
                  <a:pt x="10023672" y="6270491"/>
                  <a:pt x="9618831" y="6184579"/>
                  <a:pt x="9372600" y="6262132"/>
                </a:cubicBezTo>
                <a:cubicBezTo>
                  <a:pt x="9126369" y="6339685"/>
                  <a:pt x="8962604" y="6239269"/>
                  <a:pt x="8572500" y="6262132"/>
                </a:cubicBezTo>
                <a:cubicBezTo>
                  <a:pt x="8182396" y="6284995"/>
                  <a:pt x="8140972" y="6245800"/>
                  <a:pt x="8001000" y="6262132"/>
                </a:cubicBezTo>
                <a:cubicBezTo>
                  <a:pt x="7861028" y="6278464"/>
                  <a:pt x="7469952" y="6192687"/>
                  <a:pt x="7200900" y="6262132"/>
                </a:cubicBezTo>
                <a:cubicBezTo>
                  <a:pt x="6931848" y="6331577"/>
                  <a:pt x="7068448" y="6236625"/>
                  <a:pt x="6972300" y="6262132"/>
                </a:cubicBezTo>
                <a:cubicBezTo>
                  <a:pt x="6876152" y="6287639"/>
                  <a:pt x="6632471" y="6261048"/>
                  <a:pt x="6400800" y="6262132"/>
                </a:cubicBezTo>
                <a:cubicBezTo>
                  <a:pt x="6169129" y="6263216"/>
                  <a:pt x="5871549" y="6237855"/>
                  <a:pt x="5600700" y="6262132"/>
                </a:cubicBezTo>
                <a:cubicBezTo>
                  <a:pt x="5329851" y="6286409"/>
                  <a:pt x="5235258" y="6190306"/>
                  <a:pt x="4914900" y="6262132"/>
                </a:cubicBezTo>
                <a:cubicBezTo>
                  <a:pt x="4594542" y="6333958"/>
                  <a:pt x="4579438" y="6239915"/>
                  <a:pt x="4457700" y="6262132"/>
                </a:cubicBezTo>
                <a:cubicBezTo>
                  <a:pt x="4335962" y="6284349"/>
                  <a:pt x="3998774" y="6187250"/>
                  <a:pt x="3771900" y="6262132"/>
                </a:cubicBezTo>
                <a:cubicBezTo>
                  <a:pt x="3545026" y="6337014"/>
                  <a:pt x="3605546" y="6255183"/>
                  <a:pt x="3543300" y="6262132"/>
                </a:cubicBezTo>
                <a:cubicBezTo>
                  <a:pt x="3481054" y="6269081"/>
                  <a:pt x="3322288" y="6246523"/>
                  <a:pt x="3200400" y="6262132"/>
                </a:cubicBezTo>
                <a:cubicBezTo>
                  <a:pt x="3078512" y="6277741"/>
                  <a:pt x="2704737" y="6237438"/>
                  <a:pt x="2514600" y="6262132"/>
                </a:cubicBezTo>
                <a:cubicBezTo>
                  <a:pt x="2324463" y="6286826"/>
                  <a:pt x="1984744" y="6196459"/>
                  <a:pt x="1714500" y="6262132"/>
                </a:cubicBezTo>
                <a:cubicBezTo>
                  <a:pt x="1444256" y="6327805"/>
                  <a:pt x="1529899" y="6228756"/>
                  <a:pt x="1371600" y="6262132"/>
                </a:cubicBezTo>
                <a:cubicBezTo>
                  <a:pt x="1213301" y="6295508"/>
                  <a:pt x="863771" y="6207434"/>
                  <a:pt x="685800" y="6262132"/>
                </a:cubicBezTo>
                <a:cubicBezTo>
                  <a:pt x="507829" y="6316830"/>
                  <a:pt x="229752" y="6185289"/>
                  <a:pt x="0" y="6262132"/>
                </a:cubicBezTo>
                <a:cubicBezTo>
                  <a:pt x="-10265" y="6142462"/>
                  <a:pt x="25456" y="6051216"/>
                  <a:pt x="0" y="5880711"/>
                </a:cubicBezTo>
                <a:cubicBezTo>
                  <a:pt x="-25456" y="5710206"/>
                  <a:pt x="69462" y="5516678"/>
                  <a:pt x="0" y="5248805"/>
                </a:cubicBezTo>
                <a:cubicBezTo>
                  <a:pt x="-69462" y="4980932"/>
                  <a:pt x="40252" y="4963342"/>
                  <a:pt x="0" y="4742142"/>
                </a:cubicBezTo>
                <a:cubicBezTo>
                  <a:pt x="-40252" y="4520942"/>
                  <a:pt x="3544" y="4425867"/>
                  <a:pt x="0" y="4235478"/>
                </a:cubicBezTo>
                <a:cubicBezTo>
                  <a:pt x="-3544" y="4045089"/>
                  <a:pt x="21858" y="3812460"/>
                  <a:pt x="0" y="3603572"/>
                </a:cubicBezTo>
                <a:cubicBezTo>
                  <a:pt x="-21858" y="3394684"/>
                  <a:pt x="59388" y="3129124"/>
                  <a:pt x="0" y="2971666"/>
                </a:cubicBezTo>
                <a:cubicBezTo>
                  <a:pt x="-59388" y="2814208"/>
                  <a:pt x="24852" y="2599025"/>
                  <a:pt x="0" y="2277139"/>
                </a:cubicBezTo>
                <a:cubicBezTo>
                  <a:pt x="-24852" y="1955253"/>
                  <a:pt x="62433" y="1831722"/>
                  <a:pt x="0" y="1582612"/>
                </a:cubicBezTo>
                <a:cubicBezTo>
                  <a:pt x="-62433" y="1333502"/>
                  <a:pt x="37556" y="1358594"/>
                  <a:pt x="0" y="1201191"/>
                </a:cubicBezTo>
                <a:cubicBezTo>
                  <a:pt x="-37556" y="1043788"/>
                  <a:pt x="3202" y="964760"/>
                  <a:pt x="0" y="819770"/>
                </a:cubicBezTo>
                <a:cubicBezTo>
                  <a:pt x="-3202" y="674780"/>
                  <a:pt x="49684" y="387649"/>
                  <a:pt x="0" y="0"/>
                </a:cubicBezTo>
                <a:close/>
              </a:path>
            </a:pathLst>
          </a:custGeom>
          <a:noFill/>
          <a:ln w="76200">
            <a:extLst>
              <a:ext uri="{C807C97D-BFC1-408E-A445-0C87EB9F89A2}">
                <ask:lineSketchStyleProps xmlns:ask="http://schemas.microsoft.com/office/drawing/2018/sketchyshapes" sd="401552965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0FC629-D66A-425D-BAC3-C48A50681AC0}"/>
              </a:ext>
            </a:extLst>
          </p:cNvPr>
          <p:cNvSpPr txBox="1"/>
          <p:nvPr/>
        </p:nvSpPr>
        <p:spPr>
          <a:xfrm>
            <a:off x="5308600" y="571500"/>
            <a:ext cx="6108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need to have an understanding of the different types of papers and boards and also how they are made.</a:t>
            </a:r>
          </a:p>
          <a:p>
            <a:r>
              <a:rPr lang="en-GB" dirty="0"/>
              <a:t>You are to produce a presentation based on each of the following sections (use the link to take you to the information needed).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730FA1-FACA-40DE-A1B7-DB0DC2D48B10}"/>
              </a:ext>
            </a:extLst>
          </p:cNvPr>
          <p:cNvSpPr txBox="1"/>
          <p:nvPr/>
        </p:nvSpPr>
        <p:spPr>
          <a:xfrm>
            <a:off x="8902700" y="3568700"/>
            <a:ext cx="24257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So that you can access the links, download a copy of this PowerPoint by clicking the button below this image. </a:t>
            </a:r>
          </a:p>
          <a:p>
            <a:r>
              <a:rPr lang="en-GB" b="1" dirty="0">
                <a:solidFill>
                  <a:srgbClr val="FF0000"/>
                </a:solidFill>
              </a:rPr>
              <a:t>Remember, to open a link press CTRL when clicking on the link!</a:t>
            </a:r>
          </a:p>
        </p:txBody>
      </p:sp>
    </p:spTree>
    <p:extLst>
      <p:ext uri="{BB962C8B-B14F-4D97-AF65-F5344CB8AC3E}">
        <p14:creationId xmlns:p14="http://schemas.microsoft.com/office/powerpoint/2010/main" val="783637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4F1B0DBAB7D348B07DB08675851291" ma:contentTypeVersion="10" ma:contentTypeDescription="Create a new document." ma:contentTypeScope="" ma:versionID="4c489caa11fe6db252c7b29a66ed15f9">
  <xsd:schema xmlns:xsd="http://www.w3.org/2001/XMLSchema" xmlns:xs="http://www.w3.org/2001/XMLSchema" xmlns:p="http://schemas.microsoft.com/office/2006/metadata/properties" xmlns:ns3="069f4c89-361c-4d3a-b8f4-2d82bc1e853b" xmlns:ns4="f071abcd-1073-4eeb-aab2-99b962cf83a2" targetNamespace="http://schemas.microsoft.com/office/2006/metadata/properties" ma:root="true" ma:fieldsID="cbe5c596f277969b5b830d00ad9f450b" ns3:_="" ns4:_="">
    <xsd:import namespace="069f4c89-361c-4d3a-b8f4-2d82bc1e853b"/>
    <xsd:import namespace="f071abcd-1073-4eeb-aab2-99b962cf83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9f4c89-361c-4d3a-b8f4-2d82bc1e85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1abcd-1073-4eeb-aab2-99b962cf83a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BC7407-229A-436D-A11D-E488DB637C13}">
  <ds:schemaRefs>
    <ds:schemaRef ds:uri="http://purl.org/dc/elements/1.1/"/>
    <ds:schemaRef ds:uri="http://schemas.microsoft.com/office/2006/metadata/properties"/>
    <ds:schemaRef ds:uri="f071abcd-1073-4eeb-aab2-99b962cf83a2"/>
    <ds:schemaRef ds:uri="http://purl.org/dc/terms/"/>
    <ds:schemaRef ds:uri="069f4c89-361c-4d3a-b8f4-2d82bc1e85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7D443F1-D953-45F7-A3AC-17346CC8AA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B28F2F-CA89-491E-B1B2-9AD54F1BD2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9f4c89-361c-4d3a-b8f4-2d82bc1e853b"/>
    <ds:schemaRef ds:uri="f071abcd-1073-4eeb-aab2-99b962cf83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237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Winwood, John</dc:creator>
  <cp:lastModifiedBy>Winwood, John</cp:lastModifiedBy>
  <cp:revision>1</cp:revision>
  <dcterms:created xsi:type="dcterms:W3CDTF">2019-11-26T14:30:37Z</dcterms:created>
  <dcterms:modified xsi:type="dcterms:W3CDTF">2020-10-20T07:04:38Z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0x010100D74F1B0DBAB7D348B07DB08675851291</vt:lpwstr>
  </property>
</Properties>
</file>